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B8E878-1E6B-4EBD-B6A1-85211CF4E905}" v="1" dt="2023-08-09T07:53:58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7B8E878-1E6B-4EBD-B6A1-85211CF4E905}"/>
    <pc:docChg chg="custSel modSld">
      <pc:chgData name="Narelle Wheaton" userId="6e1b2b30-480e-4f91-806b-6735d5b9e446" providerId="ADAL" clId="{F7B8E878-1E6B-4EBD-B6A1-85211CF4E905}" dt="2023-08-09T07:54:03.111" v="45" actId="1076"/>
      <pc:docMkLst>
        <pc:docMk/>
      </pc:docMkLst>
      <pc:sldChg chg="modSp mod">
        <pc:chgData name="Narelle Wheaton" userId="6e1b2b30-480e-4f91-806b-6735d5b9e446" providerId="ADAL" clId="{F7B8E878-1E6B-4EBD-B6A1-85211CF4E905}" dt="2023-08-09T07:53:09.600" v="27" actId="1076"/>
        <pc:sldMkLst>
          <pc:docMk/>
          <pc:sldMk cId="914062049" sldId="256"/>
        </pc:sldMkLst>
        <pc:spChg chg="mod">
          <ac:chgData name="Narelle Wheaton" userId="6e1b2b30-480e-4f91-806b-6735d5b9e446" providerId="ADAL" clId="{F7B8E878-1E6B-4EBD-B6A1-85211CF4E905}" dt="2023-08-09T07:53:09.600" v="27" actId="1076"/>
          <ac:spMkLst>
            <pc:docMk/>
            <pc:sldMk cId="914062049" sldId="256"/>
            <ac:spMk id="3" creationId="{3EDEB512-53EE-4DAC-96B8-3EEE8165FEB1}"/>
          </ac:spMkLst>
        </pc:spChg>
      </pc:sldChg>
      <pc:sldChg chg="modSp mod">
        <pc:chgData name="Narelle Wheaton" userId="6e1b2b30-480e-4f91-806b-6735d5b9e446" providerId="ADAL" clId="{F7B8E878-1E6B-4EBD-B6A1-85211CF4E905}" dt="2023-08-09T07:53:23.737" v="33" actId="1076"/>
        <pc:sldMkLst>
          <pc:docMk/>
          <pc:sldMk cId="3007827191" sldId="257"/>
        </pc:sldMkLst>
        <pc:spChg chg="mod">
          <ac:chgData name="Narelle Wheaton" userId="6e1b2b30-480e-4f91-806b-6735d5b9e446" providerId="ADAL" clId="{F7B8E878-1E6B-4EBD-B6A1-85211CF4E905}" dt="2023-08-09T07:53:23.737" v="33" actId="1076"/>
          <ac:spMkLst>
            <pc:docMk/>
            <pc:sldMk cId="3007827191" sldId="257"/>
            <ac:spMk id="3" creationId="{3EDEB512-53EE-4DAC-96B8-3EEE8165FEB1}"/>
          </ac:spMkLst>
        </pc:spChg>
      </pc:sldChg>
      <pc:sldChg chg="modSp mod">
        <pc:chgData name="Narelle Wheaton" userId="6e1b2b30-480e-4f91-806b-6735d5b9e446" providerId="ADAL" clId="{F7B8E878-1E6B-4EBD-B6A1-85211CF4E905}" dt="2023-08-09T07:53:30.891" v="35" actId="404"/>
        <pc:sldMkLst>
          <pc:docMk/>
          <pc:sldMk cId="2721123581" sldId="258"/>
        </pc:sldMkLst>
        <pc:spChg chg="mod">
          <ac:chgData name="Narelle Wheaton" userId="6e1b2b30-480e-4f91-806b-6735d5b9e446" providerId="ADAL" clId="{F7B8E878-1E6B-4EBD-B6A1-85211CF4E905}" dt="2023-08-09T07:53:30.891" v="35" actId="404"/>
          <ac:spMkLst>
            <pc:docMk/>
            <pc:sldMk cId="2721123581" sldId="258"/>
            <ac:spMk id="3" creationId="{3EDEB512-53EE-4DAC-96B8-3EEE8165FEB1}"/>
          </ac:spMkLst>
        </pc:spChg>
      </pc:sldChg>
      <pc:sldChg chg="delSp modSp mod">
        <pc:chgData name="Narelle Wheaton" userId="6e1b2b30-480e-4f91-806b-6735d5b9e446" providerId="ADAL" clId="{F7B8E878-1E6B-4EBD-B6A1-85211CF4E905}" dt="2023-08-09T07:53:56.227" v="42" actId="21"/>
        <pc:sldMkLst>
          <pc:docMk/>
          <pc:sldMk cId="4263640859" sldId="259"/>
        </pc:sldMkLst>
        <pc:spChg chg="mod">
          <ac:chgData name="Narelle Wheaton" userId="6e1b2b30-480e-4f91-806b-6735d5b9e446" providerId="ADAL" clId="{F7B8E878-1E6B-4EBD-B6A1-85211CF4E905}" dt="2023-08-09T07:53:49.862" v="41" actId="1076"/>
          <ac:spMkLst>
            <pc:docMk/>
            <pc:sldMk cId="4263640859" sldId="259"/>
            <ac:spMk id="3" creationId="{3EDEB512-53EE-4DAC-96B8-3EEE8165FEB1}"/>
          </ac:spMkLst>
        </pc:spChg>
        <pc:spChg chg="del">
          <ac:chgData name="Narelle Wheaton" userId="6e1b2b30-480e-4f91-806b-6735d5b9e446" providerId="ADAL" clId="{F7B8E878-1E6B-4EBD-B6A1-85211CF4E905}" dt="2023-08-09T07:53:56.227" v="42" actId="21"/>
          <ac:spMkLst>
            <pc:docMk/>
            <pc:sldMk cId="4263640859" sldId="259"/>
            <ac:spMk id="4" creationId="{76CC497E-B105-4269-AB31-E92C75FB29FD}"/>
          </ac:spMkLst>
        </pc:spChg>
      </pc:sldChg>
      <pc:sldChg chg="modSp mod">
        <pc:chgData name="Narelle Wheaton" userId="6e1b2b30-480e-4f91-806b-6735d5b9e446" providerId="ADAL" clId="{F7B8E878-1E6B-4EBD-B6A1-85211CF4E905}" dt="2023-08-09T07:53:42.075" v="39" actId="14100"/>
        <pc:sldMkLst>
          <pc:docMk/>
          <pc:sldMk cId="1545088054" sldId="260"/>
        </pc:sldMkLst>
        <pc:spChg chg="mod">
          <ac:chgData name="Narelle Wheaton" userId="6e1b2b30-480e-4f91-806b-6735d5b9e446" providerId="ADAL" clId="{F7B8E878-1E6B-4EBD-B6A1-85211CF4E905}" dt="2023-08-09T07:53:42.075" v="39" actId="14100"/>
          <ac:spMkLst>
            <pc:docMk/>
            <pc:sldMk cId="1545088054" sldId="260"/>
            <ac:spMk id="3" creationId="{3EDEB512-53EE-4DAC-96B8-3EEE8165FEB1}"/>
          </ac:spMkLst>
        </pc:spChg>
      </pc:sldChg>
      <pc:sldChg chg="addSp modSp mod">
        <pc:chgData name="Narelle Wheaton" userId="6e1b2b30-480e-4f91-806b-6735d5b9e446" providerId="ADAL" clId="{F7B8E878-1E6B-4EBD-B6A1-85211CF4E905}" dt="2023-08-09T07:54:03.111" v="45" actId="1076"/>
        <pc:sldMkLst>
          <pc:docMk/>
          <pc:sldMk cId="2269073105" sldId="261"/>
        </pc:sldMkLst>
        <pc:spChg chg="add mod">
          <ac:chgData name="Narelle Wheaton" userId="6e1b2b30-480e-4f91-806b-6735d5b9e446" providerId="ADAL" clId="{F7B8E878-1E6B-4EBD-B6A1-85211CF4E905}" dt="2023-08-09T07:53:58.119" v="43"/>
          <ac:spMkLst>
            <pc:docMk/>
            <pc:sldMk cId="2269073105" sldId="261"/>
            <ac:spMk id="2" creationId="{F3FC1518-A3D6-3714-DD35-AE39DAA6DC67}"/>
          </ac:spMkLst>
        </pc:spChg>
        <pc:spChg chg="mod">
          <ac:chgData name="Narelle Wheaton" userId="6e1b2b30-480e-4f91-806b-6735d5b9e446" providerId="ADAL" clId="{F7B8E878-1E6B-4EBD-B6A1-85211CF4E905}" dt="2023-08-09T07:54:03.111" v="45" actId="1076"/>
          <ac:spMkLst>
            <pc:docMk/>
            <pc:sldMk cId="2269073105" sldId="261"/>
            <ac:spMk id="3" creationId="{3EDEB512-53EE-4DAC-96B8-3EEE8165FEB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AEE66-3C7F-4CAD-8E81-6A07ECCE95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9E8959-2EC5-458B-AF43-8C9BD15145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2B057-8F0B-436B-8B77-970D2EFF2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1A9A7-FE10-4698-B4E2-F24D7015C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C31885-4A4D-41E8-84DC-BA0B7BDAE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8162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19AD2-78BA-47EF-A0B5-99D82D3AE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541564-9029-46EF-8E41-7FFA5E8D8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CD397-DF5D-45F3-B6C0-675C9190D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6B059-F311-40FC-9642-8591CC674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AFA6F-AA7B-4034-A948-A9D62C08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856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08A5E0-4623-4C07-8156-D6C42177DA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BF2ECF-AF68-4E5D-8241-0A89F297AD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B9436-7E9B-4DCF-BD6C-2BB381F96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6C6B7-6B27-4DA6-9CC6-9D46D4ECE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DE9BD-2D83-4315-A047-1D8BB2349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4351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C285B-7367-4594-8308-915D1E39B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CE42A-86B3-4830-BE81-F39CC7CD6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A5A65-DCF1-4E29-BAFD-90623D645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271778-912F-44D5-A523-221BFFBAF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42334-9E15-4EF1-9840-C79CD2D42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6518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4B91C-7289-49C6-8394-AC1B3C534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A01C0-848B-42E1-A486-7CEA923CC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1A1D48-A4B4-4C1A-ABCF-2A65A5B35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A8FC9-F6FF-45DD-8EAC-EED6BA520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E19D7-CD01-4C80-9765-C48DD6FB3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3309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F675A-3772-4596-88E1-D72B8F413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7838C-F999-4A38-BC51-13A949A981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55DC6-2AAE-444E-97F8-3D74B74857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98C487-5EB3-4AF2-B638-7EE2084DE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087479-B9A3-484C-BF14-D86FE3665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EA8C05-FFC3-499E-A47A-D9AF2D602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73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85578-14E8-4453-9CE6-46F5E0246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08FC7-D1D3-4E27-A7B6-CD2DCAD6D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4A70A8-7516-4684-A5FE-2A264C319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7AE9FE-DD84-49EE-8022-11A11D452A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3AB36-A45C-4883-8A1F-5E464E4A82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DD1D19-F12A-49BF-A5D3-2ADAC57DE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C6C38A-851E-414E-9EBC-64B74FF27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BFB912-9D19-45A6-9EB6-82D90F7D1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506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5073-C6B6-435B-9CD2-0E6130B7B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54B6E0-C991-4E83-85BE-3FE5CE1CB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2F5A69-967B-4EDC-8E5C-C582E998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D4B1C4-68DA-4DE7-B249-1930C552D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2594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3013C2-4D34-4A04-A256-5A6586CDE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DBB2ED-4527-4408-B82C-73B195E8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F93B2-7E47-4ACD-AF0F-FA15E71C0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110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1C606-9B33-4FFF-B82D-F55CB209D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1BD93-DBE7-4F57-953D-C9E24D2B5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7CBD6-1BF4-4D04-ACD1-B8E732B01C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CA9AA-2B59-4CEC-BF5F-73D04471E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07F71A-A5A3-4EAA-B2A2-CA2441245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6C28DA-B89E-448B-9E07-E41E3C6E6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0155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BFE21-A781-4238-905D-FBCACD92D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54B11F-75F5-425A-AB29-358FFE0151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416DBD-5B68-453B-BF81-A65622744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1885A4-F93D-42EE-B6B2-4B5D2A305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E431F-610D-47B4-A970-343E6CD3D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92368-48DF-4F90-ABC5-B364923AF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3908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F83418-2B55-47B6-A52B-8A1DAE35D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84BF2-6DAA-4734-8D59-AE1707786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A6B9F-3DEE-428D-9606-77238C13E6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39C8A-289A-40E1-BAB8-2BF1D2A47779}" type="datetimeFigureOut">
              <a:rPr lang="en-AU" smtClean="0"/>
              <a:t>9/08/2023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2C1D5-836B-423A-8161-B953740CC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876D-5345-41F8-93B2-ED2ACD01C0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4CF16-64F8-4389-A2D8-4D424FA4F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8522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DEB512-53EE-4DAC-96B8-3EEE8165F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4964"/>
            <a:ext cx="9144000" cy="470807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I'm tired and nothing's going right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things I've counted 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Just do not come my 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in my mind the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Thick grey folds of doubt arise,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It's then I seem to hear Him say: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62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DEB512-53EE-4DAC-96B8-3EEE8165F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387" y="1217022"/>
            <a:ext cx="10563225" cy="442395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“Share My yoke and find that I am joined with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slightest movement I shall feel and be there too!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Share My yoke and come the way that I must go!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our ‘togetherness' My peace you'll know;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beholding us will see it so!”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7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DEB512-53EE-4DAC-96B8-3EEE8165F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9883"/>
            <a:ext cx="9144000" cy="437823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I'm perplexed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no one's understanding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even safest thoughts collapse in disarray;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I've lost the things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always seemed so sure,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It's then I need to hear Him say: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123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DEB512-53EE-4DAC-96B8-3EEE8165F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387" y="1225731"/>
            <a:ext cx="10563225" cy="458288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“Share My yoke and find that I am joined with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slightest movement I shall feel and be there too!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Share My yoke and come the way that I must go!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our ‘togetherness' My peace you'll know;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beholding us will see it so!”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088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DEB512-53EE-4DAC-96B8-3EEE8165F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9730"/>
            <a:ext cx="9144000" cy="390144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I'm alone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nothing's getting through to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 isolation that increases day by day;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closest friends can seem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thousand miles away,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It's then I long to hear Him say: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40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DEB512-53EE-4DAC-96B8-3EEE8165F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387" y="1238794"/>
            <a:ext cx="10563225" cy="438041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“Share My yoke and find that I am joined with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slightest movement I shall feel and be there too!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Share My yoke and come the way that I must go!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our ‘togetherness' My peace you'll know;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beholding us will see it so!”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FC1518-A3D6-3714-DD35-AE39DAA6DC67}"/>
              </a:ext>
            </a:extLst>
          </p:cNvPr>
          <p:cNvSpPr txBox="1"/>
          <p:nvPr/>
        </p:nvSpPr>
        <p:spPr>
          <a:xfrm>
            <a:off x="371475" y="5978434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When I'm tired and nothing's going right for me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Joy Webb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73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343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2022-05-09T07:35:56Z</dcterms:created>
  <dcterms:modified xsi:type="dcterms:W3CDTF">2023-08-09T07:54:06Z</dcterms:modified>
</cp:coreProperties>
</file>